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ela Gothic One"/>
      <p:regular r:id="rId15"/>
    </p:embeddedFont>
    <p:embeddedFont>
      <p:font typeface="Dela Gothic One"/>
      <p:regular r:id="rId16"/>
    </p:embeddedFont>
    <p:embeddedFont>
      <p:font typeface="DM Sans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894642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Online Pizza Delivery System with Spring Boot and MySQL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357688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presentation introduces a modern web application. It facilitates seamless pizza ordering and delivery. Built using Java Spring Boot framework and MySQL. It offers a scalable, efficient, and user-friendly platform.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598824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VINOTH P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10420"/>
            <a:ext cx="608385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Technology Stack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Backend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Spring Boot 2.7.x (or latest), Java 11 (or later). Spring Data JPA simplifies database interactions. Spring Web MVC handles RESTful API endpoints.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Database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237434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MySQL 8.x stores pizza menu, customer orders, and delivery information. Spring Security secures the application.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Frontend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237434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React, Angular, or Vue.js. Build Tool: Maven or Gradle. Deployment: Docker, AWS, or any cloud platform.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839748"/>
            <a:ext cx="713279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1877378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2861" y="2093952"/>
            <a:ext cx="328683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Presentation Layer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52861" y="2580084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(Frontend) User interface for placing orders.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709" y="3177302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52861" y="3393877"/>
            <a:ext cx="299573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Application Layer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52861" y="3880009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(Backend - Spring Boot) REST controllers handle API requests.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4477226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52861" y="469380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Layer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52861" y="5179933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MySQL database storing persistent data.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4709" y="5777151"/>
            <a:ext cx="1083231" cy="161270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52861" y="59937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External APIs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652861" y="6479858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(Optional) Payment gateway integration. Mapping services for delivery tracking.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718780"/>
            <a:ext cx="576976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Database Design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1756410"/>
            <a:ext cx="7627382" cy="5754291"/>
          </a:xfrm>
          <a:prstGeom prst="roundRect">
            <a:avLst>
              <a:gd name="adj" fmla="val 158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2329" y="1764030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68904" y="1901547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Table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278785" y="1901547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Columns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52329" y="2385774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68904" y="2523292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278785" y="2523292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customer_id, name, address, phone_number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52329" y="3354229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68904" y="3491746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pizzas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278785" y="3491746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pizza_id, name, description, price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6252329" y="3975973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68904" y="4113490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orders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0278785" y="4113490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order_id, customer_id, order_date, total_amount, status</a:t>
            </a:r>
            <a:endParaRPr lang="en-US" sz="1700" dirty="0"/>
          </a:p>
        </p:txBody>
      </p:sp>
      <p:sp>
        <p:nvSpPr>
          <p:cNvPr id="17" name="Shape 14"/>
          <p:cNvSpPr/>
          <p:nvPr/>
        </p:nvSpPr>
        <p:spPr>
          <a:xfrm>
            <a:off x="6252329" y="4944428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68904" y="5081945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order_items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10278785" y="5081945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order_item_id, order_id, pizza_id, quantity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6252329" y="5912882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468904" y="6050399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delivery_drivers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10278785" y="6050399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driver_id, name, vehicle_type</a:t>
            </a:r>
            <a:endParaRPr lang="en-US" sz="1700" dirty="0"/>
          </a:p>
        </p:txBody>
      </p:sp>
      <p:sp>
        <p:nvSpPr>
          <p:cNvPr id="23" name="Shape 20"/>
          <p:cNvSpPr/>
          <p:nvPr/>
        </p:nvSpPr>
        <p:spPr>
          <a:xfrm>
            <a:off x="6252329" y="6534626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6468904" y="6672143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deliveries</a:t>
            </a:r>
            <a:endParaRPr lang="en-US" sz="1700" dirty="0"/>
          </a:p>
        </p:txBody>
      </p:sp>
      <p:sp>
        <p:nvSpPr>
          <p:cNvPr id="25" name="Text 22"/>
          <p:cNvSpPr/>
          <p:nvPr/>
        </p:nvSpPr>
        <p:spPr>
          <a:xfrm>
            <a:off x="10278785" y="6672143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delivery_id, order_id, driver_id, delivery_address, delivery_time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88691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168265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0997" y="519820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516826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Online Ordering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5654397"/>
            <a:ext cx="35228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User-friendly menu browsing. Customizable options. Shopping cart functionality. Secure checkout.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1722" y="5168265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274409" y="519820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05738" y="5168265"/>
            <a:ext cx="328481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Order Management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05738" y="5654397"/>
            <a:ext cx="352282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Real-time tracking for customers. Order status updates. Admin panel.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9645134" y="5168265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17822" y="519820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49151" y="5168265"/>
            <a:ext cx="3522821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Delivery Management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49151" y="6010632"/>
            <a:ext cx="352282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Assignment of orders to drivers. Driver location tracking. Delivery time calculation.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02834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Demo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065978"/>
            <a:ext cx="3705463" cy="1637467"/>
          </a:xfrm>
          <a:prstGeom prst="roundRect">
            <a:avLst>
              <a:gd name="adj" fmla="val 555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3290173"/>
            <a:ext cx="325707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Customer Ordering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4132540"/>
            <a:ext cx="3257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Ordering a pizza as a customer.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3065978"/>
            <a:ext cx="3705463" cy="1637467"/>
          </a:xfrm>
          <a:prstGeom prst="roundRect">
            <a:avLst>
              <a:gd name="adj" fmla="val 555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04542" y="32901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Admin Panel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04542" y="3776305"/>
            <a:ext cx="3257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Showcasing order management.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4920020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514421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Delivery Driver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504" y="5630347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Tracking deliveries.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46942"/>
            <a:ext cx="846617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Challenges and Solutions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36288" y="42713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757499"/>
            <a:ext cx="38286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Database sharding and caching.</a:t>
            </a:r>
            <a:endParaRPr lang="en-US" sz="17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0518" y="4208919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9934932" y="30426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Security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4932" y="3528774"/>
            <a:ext cx="39371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Spring Security, input validation.</a:t>
            </a:r>
            <a:endParaRPr lang="en-US" sz="17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83463" y="3252728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550" dirty="0"/>
          </a:p>
        </p:txBody>
      </p:sp>
      <p:sp>
        <p:nvSpPr>
          <p:cNvPr id="11" name="Text 7"/>
          <p:cNvSpPr/>
          <p:nvPr/>
        </p:nvSpPr>
        <p:spPr>
          <a:xfrm>
            <a:off x="9934932" y="5499973"/>
            <a:ext cx="298894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Consistency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4932" y="5986105"/>
            <a:ext cx="39371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Distributed transactions.</a:t>
            </a:r>
            <a:endParaRPr lang="en-US" sz="170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05070" y="5993666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78070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818334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Spring Boot and MySQL offer a robust solution. The system is user-friendly for customers. It provides efficient management tools for administrators.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755475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Future enhancements: AI-powered pizza recommendations. Loyalty programs. Integration with social media.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2025-03-05T08:46:19Z</dcterms:created>
  <dcterms:modified xsi:type="dcterms:W3CDTF">2025-03-05T08:46:19Z</dcterms:modified>
</cp:coreProperties>
</file>